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51DD4-EACA-4152-BBC1-5642D5C70B43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3F129-4764-4958-990C-FA9E1E6BA6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4365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51DD4-EACA-4152-BBC1-5642D5C70B43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3F129-4764-4958-990C-FA9E1E6BA6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2113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51DD4-EACA-4152-BBC1-5642D5C70B43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3F129-4764-4958-990C-FA9E1E6BA6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8130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51DD4-EACA-4152-BBC1-5642D5C70B43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3F129-4764-4958-990C-FA9E1E6BA6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9408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51DD4-EACA-4152-BBC1-5642D5C70B43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3F129-4764-4958-990C-FA9E1E6BA6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8324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51DD4-EACA-4152-BBC1-5642D5C70B43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3F129-4764-4958-990C-FA9E1E6BA6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7728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51DD4-EACA-4152-BBC1-5642D5C70B43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3F129-4764-4958-990C-FA9E1E6BA6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315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51DD4-EACA-4152-BBC1-5642D5C70B43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3F129-4764-4958-990C-FA9E1E6BA6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2690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51DD4-EACA-4152-BBC1-5642D5C70B43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3F129-4764-4958-990C-FA9E1E6BA6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1161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51DD4-EACA-4152-BBC1-5642D5C70B43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3F129-4764-4958-990C-FA9E1E6BA6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6940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51DD4-EACA-4152-BBC1-5642D5C70B43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3F129-4764-4958-990C-FA9E1E6BA6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0234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851DD4-EACA-4152-BBC1-5642D5C70B43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3F129-4764-4958-990C-FA9E1E6BA6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2500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21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9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63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87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668" y="0"/>
            <a:ext cx="12333668" cy="703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327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39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59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71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 LATITUDE E7470</dc:creator>
  <cp:lastModifiedBy>sandhiya Duraisamy</cp:lastModifiedBy>
  <cp:revision>2</cp:revision>
  <dcterms:created xsi:type="dcterms:W3CDTF">2023-10-10T07:48:16Z</dcterms:created>
  <dcterms:modified xsi:type="dcterms:W3CDTF">2023-10-10T08:28:03Z</dcterms:modified>
</cp:coreProperties>
</file>